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7" r:id="rId3"/>
  </p:sldMasterIdLst>
  <p:sldIdLst>
    <p:sldId id="3318" r:id="rId4"/>
    <p:sldId id="1157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886BD6-0EFE-4E56-8A14-E350BA43FE10}" v="1" dt="2023-06-19T04:19:17.227"/>
    <p1510:client id="{67DD6734-A45C-42C7-85C6-2639B16F99EC}" v="1" dt="2023-06-19T04:10:35.614"/>
    <p1510:client id="{6B2899D7-2E9D-46D2-91DC-6F09FF4ED7D5}" v="3" dt="2023-06-19T04:09:56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2.xml"/><Relationship Id="rId10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10253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752827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98852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7154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9156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5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5033389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939977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526706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3949815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921169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089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2086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189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045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liveworksheets.com/lh2319456gg" TargetMode="Externa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2011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(</a:t>
            </a:r>
            <a:r>
              <a:rPr kumimoji="0" lang="ar-AE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 Semilight" panose="020B0402040204020203" pitchFamily="34" charset="0"/>
                <a:cs typeface="PT Bold Heading" panose="02010400000000000000" pitchFamily="2" charset="-78"/>
              </a:rPr>
              <a:t>يُطبق المفاهيم الرياضية والعمليات الحسابية </a:t>
            </a: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837F802-2450-0A4F-A130-31C80B2A849F}"/>
              </a:ext>
            </a:extLst>
          </p:cNvPr>
          <p:cNvGraphicFramePr>
            <a:graphicFrameLocks noGrp="1"/>
          </p:cNvGraphicFramePr>
          <p:nvPr/>
        </p:nvGraphicFramePr>
        <p:xfrm>
          <a:off x="610704" y="1226561"/>
          <a:ext cx="10799420" cy="995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dirty="0"/>
                        <a:t>يختار الأرقام من 1- 1000 عند الطلب منه</a:t>
                      </a:r>
                    </a:p>
                    <a:p>
                      <a:r>
                        <a:rPr lang="ar-AE" dirty="0"/>
                        <a:t>يرتب الأرقام تصاعديا وتنازليا من 1 الى 1000</a:t>
                      </a:r>
                    </a:p>
                    <a:p>
                      <a:r>
                        <a:rPr lang="ar-AE" dirty="0"/>
                        <a:t>يحدد الأرقام عند عرضها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dirty="0"/>
                        <a:t>يميز الأرقام ومقاديرها  من  1  - 1000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dirty="0"/>
                        <a:t>اختيار وتمييز  الأرقام من 1- 1000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583075" y="572005"/>
            <a:ext cx="15536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الرابع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334203" y="3627906"/>
            <a:ext cx="155844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عرض تقديمي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بوربوينت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1902268" y="3850154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435A80-9F89-CB22-8F94-DB810847E56C}"/>
              </a:ext>
            </a:extLst>
          </p:cNvPr>
          <p:cNvSpPr txBox="1"/>
          <p:nvPr/>
        </p:nvSpPr>
        <p:spPr>
          <a:xfrm>
            <a:off x="2828778" y="3850154"/>
            <a:ext cx="6097978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  <a:hlinkClick r:id="rId2"/>
              </a:rPr>
              <a:t>https://www.liveworksheets.com/lh2319456gg</a:t>
            </a:r>
            <a:endParaRPr kumimoji="0" lang="ar-A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7785A07-4378-C3A3-BD22-FFC99A14E7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7573" y="2595172"/>
            <a:ext cx="2991004" cy="3422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510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Segoe UI Semilight</vt:lpstr>
      <vt:lpstr>Times New Roman</vt:lpstr>
      <vt:lpstr>Office Theme</vt:lpstr>
      <vt:lpstr>2_Office Theme</vt:lpstr>
      <vt:lpstr>3_Office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1</cp:revision>
  <dcterms:created xsi:type="dcterms:W3CDTF">2023-06-19T04:09:44Z</dcterms:created>
  <dcterms:modified xsi:type="dcterms:W3CDTF">2023-06-19T04:19:17Z</dcterms:modified>
</cp:coreProperties>
</file>